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4630400" cy="8229600"/>
  <p:notesSz cx="8229600" cy="14630400"/>
  <p:embeddedFontLst>
    <p:embeddedFont>
      <p:font typeface="Fraunces Extra Bold" panose="020B0604020202020204" charset="0"/>
      <p:regular r:id="rId10"/>
    </p:embeddedFont>
    <p:embeddedFont>
      <p:font typeface="Nobile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67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5088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Title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0860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introduction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452467"/>
            <a:ext cx="3808809" cy="426244"/>
          </a:xfrm>
          <a:prstGeom prst="roundRect">
            <a:avLst>
              <a:gd name="adj" fmla="val 38315"/>
            </a:avLst>
          </a:prstGeom>
          <a:solidFill>
            <a:srgbClr val="DDEEE0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6" name="Text 3"/>
          <p:cNvSpPr/>
          <p:nvPr/>
        </p:nvSpPr>
        <p:spPr>
          <a:xfrm>
            <a:off x="6416278" y="5520452"/>
            <a:ext cx="353663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</a:rPr>
              <a:t>INSERT TEXT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9648" y="522684"/>
            <a:ext cx="4583668" cy="572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48" y="1484590"/>
            <a:ext cx="8066603" cy="45710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11070" y="2974658"/>
            <a:ext cx="4137184" cy="1590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989648" y="6389013"/>
            <a:ext cx="4118253" cy="1317784"/>
          </a:xfrm>
          <a:prstGeom prst="roundRect">
            <a:avLst>
              <a:gd name="adj" fmla="val 832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6" name="Shape 3"/>
          <p:cNvSpPr/>
          <p:nvPr/>
        </p:nvSpPr>
        <p:spPr>
          <a:xfrm>
            <a:off x="966788" y="6389013"/>
            <a:ext cx="91440" cy="1317784"/>
          </a:xfrm>
          <a:prstGeom prst="roundRect">
            <a:avLst>
              <a:gd name="adj" fmla="val 180463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7" name="Text 4"/>
          <p:cNvSpPr/>
          <p:nvPr/>
        </p:nvSpPr>
        <p:spPr>
          <a:xfrm>
            <a:off x="1264325" y="6595110"/>
            <a:ext cx="2291834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264325" y="6970395"/>
            <a:ext cx="3637478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5256014" y="6389013"/>
            <a:ext cx="4118253" cy="1317784"/>
          </a:xfrm>
          <a:prstGeom prst="roundRect">
            <a:avLst>
              <a:gd name="adj" fmla="val 832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0" name="Shape 7"/>
          <p:cNvSpPr/>
          <p:nvPr/>
        </p:nvSpPr>
        <p:spPr>
          <a:xfrm>
            <a:off x="5233154" y="6389013"/>
            <a:ext cx="91440" cy="1317784"/>
          </a:xfrm>
          <a:prstGeom prst="roundRect">
            <a:avLst>
              <a:gd name="adj" fmla="val 180463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1" name="Text 8"/>
          <p:cNvSpPr/>
          <p:nvPr/>
        </p:nvSpPr>
        <p:spPr>
          <a:xfrm>
            <a:off x="5530691" y="6595110"/>
            <a:ext cx="2397085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5530691" y="6970395"/>
            <a:ext cx="3637478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9522381" y="6389013"/>
            <a:ext cx="4118253" cy="1317784"/>
          </a:xfrm>
          <a:prstGeom prst="roundRect">
            <a:avLst>
              <a:gd name="adj" fmla="val 832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en-CA"/>
          </a:p>
        </p:txBody>
      </p:sp>
      <p:sp>
        <p:nvSpPr>
          <p:cNvPr id="14" name="Shape 11"/>
          <p:cNvSpPr/>
          <p:nvPr/>
        </p:nvSpPr>
        <p:spPr>
          <a:xfrm>
            <a:off x="9499521" y="6389013"/>
            <a:ext cx="91440" cy="1317784"/>
          </a:xfrm>
          <a:prstGeom prst="roundRect">
            <a:avLst>
              <a:gd name="adj" fmla="val 180463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5" name="Text 12"/>
          <p:cNvSpPr/>
          <p:nvPr/>
        </p:nvSpPr>
        <p:spPr>
          <a:xfrm>
            <a:off x="9797058" y="6595110"/>
            <a:ext cx="2455307" cy="286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9797058" y="6970395"/>
            <a:ext cx="3637478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4438"/>
            <a:ext cx="65628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7684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357801"/>
            <a:ext cx="4196358" cy="3657243"/>
          </a:xfrm>
          <a:prstGeom prst="roundRect">
            <a:avLst>
              <a:gd name="adj" fmla="val 558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5" name="Shape 3"/>
          <p:cNvSpPr/>
          <p:nvPr/>
        </p:nvSpPr>
        <p:spPr>
          <a:xfrm>
            <a:off x="1020604" y="358461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3771662"/>
            <a:ext cx="306110" cy="30611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0604" y="4491871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5336619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3357801"/>
            <a:ext cx="4196358" cy="3657243"/>
          </a:xfrm>
          <a:prstGeom prst="roundRect">
            <a:avLst>
              <a:gd name="adj" fmla="val 558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0" name="Shape 7"/>
          <p:cNvSpPr/>
          <p:nvPr/>
        </p:nvSpPr>
        <p:spPr>
          <a:xfrm>
            <a:off x="5443776" y="358461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0942" y="3771662"/>
            <a:ext cx="306110" cy="30611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43776" y="44918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5443776" y="4982289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9640133" y="3357801"/>
            <a:ext cx="4196358" cy="3657243"/>
          </a:xfrm>
          <a:prstGeom prst="roundRect">
            <a:avLst>
              <a:gd name="adj" fmla="val 5582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5" name="Shape 11"/>
          <p:cNvSpPr/>
          <p:nvPr/>
        </p:nvSpPr>
        <p:spPr>
          <a:xfrm>
            <a:off x="9866948" y="3584615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CA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54114" y="3771662"/>
            <a:ext cx="306110" cy="30611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6948" y="4491871"/>
            <a:ext cx="35640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9866948" y="4982289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0230" y="531733"/>
            <a:ext cx="9762649" cy="581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50"/>
              </a:lnSpc>
            </a:pPr>
            <a:r>
              <a:rPr lang="en-US" sz="3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890230" y="3429357"/>
            <a:ext cx="4202073" cy="81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266" y="1514832"/>
            <a:ext cx="8193286" cy="46428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0001" y="6507182"/>
            <a:ext cx="279321" cy="2793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95425" y="6501527"/>
            <a:ext cx="232779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1495425" y="6884075"/>
            <a:ext cx="3550682" cy="81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6973" y="6507182"/>
            <a:ext cx="279321" cy="27932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842397" y="6501527"/>
            <a:ext cx="2327791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5842397" y="6884075"/>
            <a:ext cx="3550682" cy="81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3945" y="6507182"/>
            <a:ext cx="279321" cy="27932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189369" y="6501527"/>
            <a:ext cx="2566630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10189369" y="6884075"/>
            <a:ext cx="3550682" cy="81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0190"/>
            <a:ext cx="89562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8259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00651"/>
            <a:ext cx="1341120" cy="82879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4129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903351"/>
            <a:ext cx="30480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3300651"/>
            <a:ext cx="1341120" cy="82879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25278" y="44129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4125278" y="4903351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3300651"/>
            <a:ext cx="1341120" cy="82879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56884" y="44129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456884" y="4903351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3300651"/>
            <a:ext cx="1341120" cy="82879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88491" y="4412933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788491" y="5257681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127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47042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451384"/>
            <a:ext cx="7556421" cy="4065508"/>
          </a:xfrm>
          <a:prstGeom prst="roundRect">
            <a:avLst>
              <a:gd name="adj" fmla="val 5021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6" name="Shape 3"/>
          <p:cNvSpPr/>
          <p:nvPr/>
        </p:nvSpPr>
        <p:spPr>
          <a:xfrm>
            <a:off x="6280190" y="3451384"/>
            <a:ext cx="7556421" cy="2032754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7" name="Text 4"/>
          <p:cNvSpPr/>
          <p:nvPr/>
        </p:nvSpPr>
        <p:spPr>
          <a:xfrm>
            <a:off x="6507004" y="36781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507004" y="4168616"/>
            <a:ext cx="710279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280190" y="5484138"/>
            <a:ext cx="7556421" cy="2032754"/>
          </a:xfrm>
          <a:prstGeom prst="rect">
            <a:avLst/>
          </a:prstGeom>
          <a:solidFill>
            <a:srgbClr val="E8F3E8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0" name="Shape 7"/>
          <p:cNvSpPr/>
          <p:nvPr/>
        </p:nvSpPr>
        <p:spPr>
          <a:xfrm>
            <a:off x="6280190" y="5484138"/>
            <a:ext cx="7556421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en-CA"/>
          </a:p>
        </p:txBody>
      </p:sp>
      <p:sp>
        <p:nvSpPr>
          <p:cNvPr id="11" name="Text 8"/>
          <p:cNvSpPr/>
          <p:nvPr/>
        </p:nvSpPr>
        <p:spPr>
          <a:xfrm>
            <a:off x="6507004" y="57109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7004" y="6201370"/>
            <a:ext cx="710279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8679" y="908566"/>
            <a:ext cx="4678561" cy="584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00"/>
              </a:lnSpc>
            </a:pPr>
            <a:r>
              <a:rPr lang="en-US" sz="3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858679" y="1895594"/>
            <a:ext cx="4175641" cy="617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4850" dirty="0"/>
          </a:p>
        </p:txBody>
      </p:sp>
      <p:sp>
        <p:nvSpPr>
          <p:cNvPr id="4" name="Text 2"/>
          <p:cNvSpPr/>
          <p:nvPr/>
        </p:nvSpPr>
        <p:spPr>
          <a:xfrm>
            <a:off x="1776889" y="2722364"/>
            <a:ext cx="233922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858679" y="3107412"/>
            <a:ext cx="4175641" cy="546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5227320" y="1895594"/>
            <a:ext cx="4175641" cy="617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b="1" dirty="0">
                <a:solidFill>
                  <a:srgbClr val="405449"/>
                </a:solidFill>
                <a:latin typeface="Fraunces Extra Bold" pitchFamily="34" charset="0"/>
              </a:rPr>
              <a:t>2</a:t>
            </a:r>
            <a:endParaRPr lang="en-US" sz="4850" dirty="0"/>
          </a:p>
        </p:txBody>
      </p:sp>
      <p:sp>
        <p:nvSpPr>
          <p:cNvPr id="7" name="Text 5"/>
          <p:cNvSpPr/>
          <p:nvPr/>
        </p:nvSpPr>
        <p:spPr>
          <a:xfrm>
            <a:off x="6145530" y="2722364"/>
            <a:ext cx="233922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227320" y="3107412"/>
            <a:ext cx="4175641" cy="546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9595961" y="1895594"/>
            <a:ext cx="4175641" cy="617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850" b="1" dirty="0">
                <a:solidFill>
                  <a:srgbClr val="405449"/>
                </a:solidFill>
                <a:latin typeface="Fraunces Extra Bold" pitchFamily="34" charset="0"/>
              </a:rPr>
              <a:t>3</a:t>
            </a:r>
            <a:endParaRPr lang="en-US" sz="4850" dirty="0"/>
          </a:p>
        </p:txBody>
      </p:sp>
      <p:sp>
        <p:nvSpPr>
          <p:cNvPr id="10" name="Text 8"/>
          <p:cNvSpPr/>
          <p:nvPr/>
        </p:nvSpPr>
        <p:spPr>
          <a:xfrm>
            <a:off x="10514171" y="2722364"/>
            <a:ext cx="2339221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30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9595961" y="3107412"/>
            <a:ext cx="4175641" cy="546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15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8679" y="3827502"/>
            <a:ext cx="467797" cy="467797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58679" y="4488299"/>
            <a:ext cx="2507337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858679" y="4873347"/>
            <a:ext cx="6359962" cy="546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1641" y="3827502"/>
            <a:ext cx="467797" cy="46779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7411641" y="4488299"/>
            <a:ext cx="2826663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17" name="Text 13"/>
          <p:cNvSpPr/>
          <p:nvPr/>
        </p:nvSpPr>
        <p:spPr>
          <a:xfrm>
            <a:off x="7411641" y="4873347"/>
            <a:ext cx="6360081" cy="546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8679" y="5728573"/>
            <a:ext cx="467797" cy="467797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858679" y="6389370"/>
            <a:ext cx="2646998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20" name="Text 15"/>
          <p:cNvSpPr/>
          <p:nvPr/>
        </p:nvSpPr>
        <p:spPr>
          <a:xfrm>
            <a:off x="858679" y="6774418"/>
            <a:ext cx="6359962" cy="546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1641" y="5728573"/>
            <a:ext cx="467797" cy="46779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411641" y="6389370"/>
            <a:ext cx="2907268" cy="292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insert text</a:t>
            </a:r>
            <a:endParaRPr lang="en-US" sz="1800" dirty="0"/>
          </a:p>
        </p:txBody>
      </p:sp>
      <p:sp>
        <p:nvSpPr>
          <p:cNvPr id="23" name="Text 17"/>
          <p:cNvSpPr/>
          <p:nvPr/>
        </p:nvSpPr>
        <p:spPr>
          <a:xfrm>
            <a:off x="7411641" y="6774418"/>
            <a:ext cx="6360081" cy="546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insert text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126</Words>
  <Application>Microsoft Office PowerPoint</Application>
  <PresentationFormat>Custom</PresentationFormat>
  <Paragraphs>68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Fraunces Extra Bold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Carlos Jose Zapata Alvarez</cp:lastModifiedBy>
  <cp:revision>2</cp:revision>
  <dcterms:created xsi:type="dcterms:W3CDTF">2026-03-24T15:56:39Z</dcterms:created>
  <dcterms:modified xsi:type="dcterms:W3CDTF">2026-03-25T13:46:56Z</dcterms:modified>
</cp:coreProperties>
</file>