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4630400" cy="8229600"/>
  <p:notesSz cx="8229600" cy="14630400"/>
  <p:embeddedFontLst>
    <p:embeddedFont>
      <p:font typeface="Open Sans" panose="020B0606030504020204" pitchFamily="34" charset="0"/>
      <p:regular r:id="rId12"/>
      <p:bold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3" d="100"/>
          <a:sy n="53" d="100"/>
        </p:scale>
        <p:origin x="7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528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22742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insérer</a:t>
            </a:r>
            <a:r>
              <a:rPr lang="en-US" sz="4450" b="1" dirty="0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 du </a:t>
            </a:r>
            <a:r>
              <a:rPr lang="en-US" sz="445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texte</a:t>
            </a:r>
            <a:endParaRPr lang="en-US" sz="4450" dirty="0">
              <a:latin typeface="Aptos" panose="020B00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427636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insérer</a:t>
            </a:r>
            <a:r>
              <a:rPr lang="en-US" sz="1750" dirty="0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 du </a:t>
            </a:r>
            <a:r>
              <a:rPr lang="en-US" sz="175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texte</a:t>
            </a:r>
            <a:endParaRPr lang="en-US" sz="175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3543" y="601266"/>
            <a:ext cx="5168146" cy="646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050"/>
              </a:lnSpc>
            </a:pPr>
            <a:r>
              <a:rPr lang="en-US" sz="405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insérer</a:t>
            </a:r>
            <a:r>
              <a:rPr lang="en-US" sz="4050" b="1" dirty="0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 du </a:t>
            </a:r>
            <a:r>
              <a:rPr lang="en-US" sz="405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texte</a:t>
            </a:r>
            <a:endParaRPr lang="en-US" sz="4050" dirty="0">
              <a:latin typeface="Aptos" panose="020B00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778" y="1741765"/>
            <a:ext cx="4256008" cy="567463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28108" y="2056686"/>
            <a:ext cx="4286250" cy="1579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60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insérer</a:t>
            </a:r>
            <a:r>
              <a:rPr lang="en-US" sz="1600" dirty="0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 du </a:t>
            </a:r>
            <a:r>
              <a:rPr lang="en-US" sz="160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texte</a:t>
            </a:r>
            <a:endParaRPr lang="en-US" sz="1600" dirty="0">
              <a:latin typeface="Aptos" panose="020B00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9628108" y="3806190"/>
            <a:ext cx="4286250" cy="12639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60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insérer</a:t>
            </a:r>
            <a:r>
              <a:rPr lang="en-US" sz="1600" dirty="0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 du </a:t>
            </a:r>
            <a:r>
              <a:rPr lang="en-US" sz="160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texte</a:t>
            </a:r>
            <a:endParaRPr lang="en-US" sz="1600" dirty="0">
              <a:latin typeface="Aptos" panose="020B00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9628108" y="5282089"/>
            <a:ext cx="4286250" cy="1776889"/>
          </a:xfrm>
          <a:prstGeom prst="roundRect">
            <a:avLst>
              <a:gd name="adj" fmla="val 4886"/>
            </a:avLst>
          </a:prstGeom>
          <a:solidFill>
            <a:srgbClr val="E1D4D0"/>
          </a:solidFill>
          <a:ln/>
        </p:spPr>
        <p:txBody>
          <a:bodyPr/>
          <a:lstStyle/>
          <a:p>
            <a:endParaRPr lang="en-CA">
              <a:latin typeface="Aptos" panose="020B0004020202020204" pitchFamily="34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801" y="5595818"/>
            <a:ext cx="258366" cy="20669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0299859" y="5522119"/>
            <a:ext cx="3407807" cy="12639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600" dirty="0" err="1">
                <a:solidFill>
                  <a:srgbClr val="000000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insérer</a:t>
            </a: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 du </a:t>
            </a:r>
            <a:r>
              <a:rPr lang="en-US" sz="1600" dirty="0" err="1">
                <a:solidFill>
                  <a:srgbClr val="000000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texte</a:t>
            </a:r>
            <a:endParaRPr lang="en-US" sz="16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8040" y="844272"/>
            <a:ext cx="5297805" cy="662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200"/>
              </a:lnSpc>
            </a:pPr>
            <a:r>
              <a:rPr lang="en-US" sz="415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insérer</a:t>
            </a:r>
            <a:r>
              <a:rPr lang="en-US" sz="4150" b="1" dirty="0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 du </a:t>
            </a:r>
            <a:r>
              <a:rPr lang="en-US" sz="415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texte</a:t>
            </a:r>
            <a:endParaRPr lang="en-US" sz="4150" dirty="0">
              <a:latin typeface="Aptos" panose="020B00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28040" y="1803440"/>
            <a:ext cx="7660719" cy="1247061"/>
          </a:xfrm>
          <a:prstGeom prst="roundRect">
            <a:avLst>
              <a:gd name="adj" fmla="val 8799"/>
            </a:avLst>
          </a:prstGeom>
          <a:solidFill>
            <a:srgbClr val="FFFCFA"/>
          </a:solidFill>
          <a:ln w="22860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CA">
              <a:latin typeface="Aptos" panose="020B00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205180" y="1803440"/>
            <a:ext cx="91440" cy="1247061"/>
          </a:xfrm>
          <a:prstGeom prst="roundRect">
            <a:avLst>
              <a:gd name="adj" fmla="val 97336"/>
            </a:avLst>
          </a:prstGeom>
          <a:solidFill>
            <a:srgbClr val="835E54"/>
          </a:solidFill>
          <a:ln/>
        </p:spPr>
        <p:txBody>
          <a:bodyPr/>
          <a:lstStyle/>
          <a:p>
            <a:endParaRPr lang="en-CA">
              <a:latin typeface="Aptos" panose="020B00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531293" y="2038112"/>
            <a:ext cx="2648903" cy="33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205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insérer</a:t>
            </a:r>
            <a:r>
              <a:rPr lang="en-US" sz="2050" b="1" dirty="0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 du </a:t>
            </a:r>
            <a:r>
              <a:rPr lang="en-US" sz="205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texte</a:t>
            </a:r>
            <a:endParaRPr lang="en-US" sz="2050" dirty="0">
              <a:latin typeface="Aptos" panose="020B00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531293" y="2487930"/>
            <a:ext cx="7122795" cy="327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65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insérer</a:t>
            </a:r>
            <a:r>
              <a:rPr lang="en-US" sz="1650" dirty="0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 du </a:t>
            </a:r>
            <a:r>
              <a:rPr lang="en-US" sz="165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texte</a:t>
            </a:r>
            <a:endParaRPr lang="en-US" sz="1650" dirty="0">
              <a:latin typeface="Aptos" panose="020B00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6228040" y="3248382"/>
            <a:ext cx="7660719" cy="1247061"/>
          </a:xfrm>
          <a:prstGeom prst="roundRect">
            <a:avLst>
              <a:gd name="adj" fmla="val 8799"/>
            </a:avLst>
          </a:prstGeom>
          <a:solidFill>
            <a:srgbClr val="FFFCFA"/>
          </a:solidFill>
          <a:ln w="22860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CA">
              <a:latin typeface="Aptos" panose="020B0004020202020204" pitchFamily="34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6205180" y="3248382"/>
            <a:ext cx="91440" cy="1247061"/>
          </a:xfrm>
          <a:prstGeom prst="roundRect">
            <a:avLst>
              <a:gd name="adj" fmla="val 97336"/>
            </a:avLst>
          </a:prstGeom>
          <a:solidFill>
            <a:srgbClr val="835E54"/>
          </a:solidFill>
          <a:ln/>
        </p:spPr>
        <p:txBody>
          <a:bodyPr/>
          <a:lstStyle/>
          <a:p>
            <a:endParaRPr lang="en-CA">
              <a:latin typeface="Aptos" panose="020B00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531293" y="3483054"/>
            <a:ext cx="2722007" cy="33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205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insérer</a:t>
            </a:r>
            <a:r>
              <a:rPr lang="en-US" sz="2050" b="1" dirty="0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 du </a:t>
            </a:r>
            <a:r>
              <a:rPr lang="en-US" sz="205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texte</a:t>
            </a:r>
            <a:endParaRPr lang="en-US" sz="2050" dirty="0">
              <a:latin typeface="Aptos" panose="020B00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531293" y="3932873"/>
            <a:ext cx="7122795" cy="327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65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insérer</a:t>
            </a:r>
            <a:r>
              <a:rPr lang="en-US" sz="1650" dirty="0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 du </a:t>
            </a:r>
            <a:r>
              <a:rPr lang="en-US" sz="165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texte</a:t>
            </a:r>
            <a:endParaRPr lang="en-US" sz="1650" dirty="0">
              <a:latin typeface="Aptos" panose="020B0004020202020204" pitchFamily="34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6228040" y="4693325"/>
            <a:ext cx="7660719" cy="1247061"/>
          </a:xfrm>
          <a:prstGeom prst="roundRect">
            <a:avLst>
              <a:gd name="adj" fmla="val 8799"/>
            </a:avLst>
          </a:prstGeom>
          <a:solidFill>
            <a:srgbClr val="FFFCFA"/>
          </a:solidFill>
          <a:ln w="22860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CA">
              <a:latin typeface="Aptos" panose="020B0004020202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205180" y="4693325"/>
            <a:ext cx="91440" cy="1247061"/>
          </a:xfrm>
          <a:prstGeom prst="roundRect">
            <a:avLst>
              <a:gd name="adj" fmla="val 97336"/>
            </a:avLst>
          </a:prstGeom>
          <a:solidFill>
            <a:srgbClr val="835E54"/>
          </a:solidFill>
          <a:ln/>
        </p:spPr>
        <p:txBody>
          <a:bodyPr/>
          <a:lstStyle/>
          <a:p>
            <a:endParaRPr lang="en-CA">
              <a:latin typeface="Aptos" panose="020B00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531293" y="4927997"/>
            <a:ext cx="2648903" cy="33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205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insérer</a:t>
            </a:r>
            <a:r>
              <a:rPr lang="en-US" sz="2050" b="1" dirty="0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 du </a:t>
            </a:r>
            <a:r>
              <a:rPr lang="en-US" sz="205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texte</a:t>
            </a:r>
            <a:endParaRPr lang="en-US" sz="2050" dirty="0">
              <a:latin typeface="Aptos" panose="020B00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531293" y="5377815"/>
            <a:ext cx="7122795" cy="327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65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insérer</a:t>
            </a:r>
            <a:r>
              <a:rPr lang="en-US" sz="1650" dirty="0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 du </a:t>
            </a:r>
            <a:r>
              <a:rPr lang="en-US" sz="165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texte</a:t>
            </a:r>
            <a:endParaRPr lang="en-US" sz="1650" dirty="0">
              <a:latin typeface="Aptos" panose="020B0004020202020204" pitchFamily="34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6228040" y="6138267"/>
            <a:ext cx="7660719" cy="1247061"/>
          </a:xfrm>
          <a:prstGeom prst="roundRect">
            <a:avLst>
              <a:gd name="adj" fmla="val 8799"/>
            </a:avLst>
          </a:prstGeom>
          <a:solidFill>
            <a:srgbClr val="FFFCFA"/>
          </a:solidFill>
          <a:ln w="22860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CA">
              <a:latin typeface="Aptos" panose="020B0004020202020204" pitchFamily="34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6205180" y="6138267"/>
            <a:ext cx="91440" cy="1247061"/>
          </a:xfrm>
          <a:prstGeom prst="roundRect">
            <a:avLst>
              <a:gd name="adj" fmla="val 97336"/>
            </a:avLst>
          </a:prstGeom>
          <a:solidFill>
            <a:srgbClr val="835E54"/>
          </a:solidFill>
          <a:ln/>
        </p:spPr>
        <p:txBody>
          <a:bodyPr/>
          <a:lstStyle/>
          <a:p>
            <a:endParaRPr lang="en-CA">
              <a:latin typeface="Aptos" panose="020B0004020202020204" pitchFamily="34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6531293" y="6372939"/>
            <a:ext cx="2648903" cy="33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205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insérer</a:t>
            </a:r>
            <a:r>
              <a:rPr lang="en-US" sz="2050" b="1" dirty="0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 du </a:t>
            </a:r>
            <a:r>
              <a:rPr lang="en-US" sz="205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texte</a:t>
            </a:r>
            <a:endParaRPr lang="en-US" sz="2050" dirty="0">
              <a:latin typeface="Aptos" panose="020B00040202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6531293" y="6822758"/>
            <a:ext cx="7122795" cy="327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65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insérer</a:t>
            </a:r>
            <a:r>
              <a:rPr lang="en-US" sz="1650" dirty="0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 du </a:t>
            </a:r>
            <a:r>
              <a:rPr lang="en-US" sz="165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texte</a:t>
            </a:r>
            <a:endParaRPr lang="en-US" sz="165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89" y="1599486"/>
            <a:ext cx="1792999" cy="426244"/>
          </a:xfrm>
          <a:prstGeom prst="roundRect">
            <a:avLst>
              <a:gd name="adj" fmla="val 17880"/>
            </a:avLst>
          </a:prstGeom>
          <a:solidFill>
            <a:srgbClr val="EBE2E0"/>
          </a:solidFill>
          <a:ln/>
        </p:spPr>
        <p:txBody>
          <a:bodyPr/>
          <a:lstStyle/>
          <a:p>
            <a:endParaRPr lang="en-CA">
              <a:latin typeface="Aptos" panose="020B00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929878" y="1667470"/>
            <a:ext cx="895469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40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insérer</a:t>
            </a:r>
            <a:r>
              <a:rPr lang="en-US" sz="1400" dirty="0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 du </a:t>
            </a:r>
            <a:r>
              <a:rPr lang="en-US" sz="140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texte</a:t>
            </a:r>
            <a:endParaRPr lang="en-US" sz="1400" dirty="0">
              <a:latin typeface="Aptos" panose="020B00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116455"/>
            <a:ext cx="8083867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7700"/>
              </a:lnSpc>
            </a:pPr>
            <a:r>
              <a:rPr lang="en-US" sz="615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insérer</a:t>
            </a:r>
            <a:r>
              <a:rPr lang="en-US" sz="6150" b="1" dirty="0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 du </a:t>
            </a:r>
            <a:r>
              <a:rPr lang="en-US" sz="615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texte</a:t>
            </a:r>
            <a:endParaRPr lang="en-US" sz="6150" dirty="0">
              <a:latin typeface="Aptos" panose="020B00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3434834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insérer</a:t>
            </a:r>
            <a:r>
              <a:rPr lang="en-US" sz="1750" dirty="0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 du </a:t>
            </a:r>
            <a:r>
              <a:rPr lang="en-US" sz="175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texte</a:t>
            </a:r>
            <a:endParaRPr lang="en-US" sz="1750" dirty="0">
              <a:latin typeface="Aptos" panose="020B0004020202020204" pitchFamily="34" charset="0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415790"/>
            <a:ext cx="4347567" cy="90725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20604" y="55498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insérer</a:t>
            </a:r>
            <a:r>
              <a:rPr lang="en-US" sz="2200" b="1" dirty="0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 du </a:t>
            </a:r>
            <a:r>
              <a:rPr lang="en-US" sz="220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texte</a:t>
            </a:r>
            <a:endParaRPr lang="en-US" sz="2200" dirty="0">
              <a:latin typeface="Aptos" panose="020B00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20604" y="6040279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insérer</a:t>
            </a:r>
            <a:r>
              <a:rPr lang="en-US" sz="1750" dirty="0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 du </a:t>
            </a:r>
            <a:r>
              <a:rPr lang="en-US" sz="175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texte</a:t>
            </a:r>
            <a:endParaRPr lang="en-US" sz="1750" dirty="0">
              <a:latin typeface="Aptos" panose="020B0004020202020204" pitchFamily="34" charset="0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4415790"/>
            <a:ext cx="4347567" cy="907256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68171" y="55498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insérer</a:t>
            </a:r>
            <a:r>
              <a:rPr lang="en-US" sz="2200" b="1" dirty="0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 du </a:t>
            </a:r>
            <a:r>
              <a:rPr lang="en-US" sz="220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texte</a:t>
            </a:r>
            <a:endParaRPr lang="en-US" sz="2200" dirty="0">
              <a:latin typeface="Aptos" panose="020B0004020202020204" pitchFamily="34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5368171" y="6040279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insérer</a:t>
            </a:r>
            <a:r>
              <a:rPr lang="en-US" sz="1750" dirty="0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 du </a:t>
            </a:r>
            <a:r>
              <a:rPr lang="en-US" sz="175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texte</a:t>
            </a:r>
            <a:endParaRPr lang="en-US" sz="1750" dirty="0">
              <a:latin typeface="Aptos" panose="020B0004020202020204" pitchFamily="34" charset="0"/>
            </a:endParaRPr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4415790"/>
            <a:ext cx="4347567" cy="907256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715738" y="55498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insérer</a:t>
            </a:r>
            <a:r>
              <a:rPr lang="en-US" sz="2200" b="1" dirty="0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 du </a:t>
            </a:r>
            <a:r>
              <a:rPr lang="en-US" sz="220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texte</a:t>
            </a:r>
            <a:endParaRPr lang="en-US" sz="2200" dirty="0">
              <a:latin typeface="Aptos" panose="020B0004020202020204" pitchFamily="34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9715738" y="6040279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insérer</a:t>
            </a:r>
            <a:r>
              <a:rPr lang="en-US" sz="1750" dirty="0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 du </a:t>
            </a:r>
            <a:r>
              <a:rPr lang="en-US" sz="175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texte</a:t>
            </a:r>
            <a:endParaRPr lang="en-US" sz="175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8299" y="532924"/>
            <a:ext cx="8694420" cy="605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750"/>
              </a:lnSpc>
            </a:pPr>
            <a:r>
              <a:rPr lang="en-US" sz="380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insérer</a:t>
            </a:r>
            <a:r>
              <a:rPr lang="en-US" sz="3800" b="1" dirty="0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 du </a:t>
            </a:r>
            <a:r>
              <a:rPr lang="en-US" sz="380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texte</a:t>
            </a:r>
            <a:endParaRPr lang="en-US" sz="3800" dirty="0">
              <a:latin typeface="Aptos" panose="020B00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99" y="1573054"/>
            <a:ext cx="8462486" cy="479536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21083" y="3177421"/>
            <a:ext cx="4338518" cy="575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50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insérer</a:t>
            </a:r>
            <a:r>
              <a:rPr lang="en-US" sz="1500" dirty="0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 du </a:t>
            </a:r>
            <a:r>
              <a:rPr lang="en-US" sz="150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texte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9621083" y="3901440"/>
            <a:ext cx="4338518" cy="862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50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insérer</a:t>
            </a:r>
            <a:r>
              <a:rPr lang="en-US" sz="1500" dirty="0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 du </a:t>
            </a:r>
            <a:r>
              <a:rPr lang="en-US" sz="150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texte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78299" y="6740843"/>
            <a:ext cx="3194328" cy="1008221"/>
          </a:xfrm>
          <a:prstGeom prst="roundRect">
            <a:avLst>
              <a:gd name="adj" fmla="val 8073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CA">
              <a:latin typeface="Aptos" panose="020B00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879634" y="6942177"/>
            <a:ext cx="2422446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900" b="1" dirty="0" err="1">
                <a:solidFill>
                  <a:srgbClr val="000000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insérer</a:t>
            </a:r>
            <a:r>
              <a:rPr lang="en-US" sz="1900" b="1" dirty="0">
                <a:solidFill>
                  <a:srgbClr val="000000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 du </a:t>
            </a:r>
            <a:r>
              <a:rPr lang="en-US" sz="1900" b="1" dirty="0" err="1">
                <a:solidFill>
                  <a:srgbClr val="000000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texte</a:t>
            </a:r>
            <a:endParaRPr lang="en-US" sz="1900" dirty="0">
              <a:latin typeface="Aptos" panose="020B00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038124" y="6740843"/>
            <a:ext cx="3194328" cy="1008221"/>
          </a:xfrm>
          <a:prstGeom prst="roundRect">
            <a:avLst>
              <a:gd name="adj" fmla="val 8073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CA">
              <a:latin typeface="Aptos" panose="020B00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239458" y="6942177"/>
            <a:ext cx="2422446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900" b="1" dirty="0" err="1">
                <a:solidFill>
                  <a:srgbClr val="000000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insérer</a:t>
            </a:r>
            <a:r>
              <a:rPr lang="en-US" sz="1900" b="1" dirty="0">
                <a:solidFill>
                  <a:srgbClr val="000000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 du </a:t>
            </a:r>
            <a:r>
              <a:rPr lang="en-US" sz="1900" b="1" dirty="0" err="1">
                <a:solidFill>
                  <a:srgbClr val="000000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texte</a:t>
            </a:r>
            <a:endParaRPr lang="en-US" sz="1900" dirty="0">
              <a:latin typeface="Aptos" panose="020B00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397948" y="6740843"/>
            <a:ext cx="3194328" cy="1008221"/>
          </a:xfrm>
          <a:prstGeom prst="roundRect">
            <a:avLst>
              <a:gd name="adj" fmla="val 8073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CA">
              <a:latin typeface="Aptos" panose="020B00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599283" y="6942177"/>
            <a:ext cx="2422446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900" b="1" dirty="0" err="1">
                <a:solidFill>
                  <a:srgbClr val="000000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insérer</a:t>
            </a:r>
            <a:r>
              <a:rPr lang="en-US" sz="1900" b="1" dirty="0">
                <a:solidFill>
                  <a:srgbClr val="000000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 du </a:t>
            </a:r>
            <a:r>
              <a:rPr lang="en-US" sz="1900" b="1" dirty="0" err="1">
                <a:solidFill>
                  <a:srgbClr val="000000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texte</a:t>
            </a:r>
            <a:endParaRPr lang="en-US" sz="1900" dirty="0">
              <a:latin typeface="Aptos" panose="020B0004020202020204" pitchFamily="34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10757773" y="6740843"/>
            <a:ext cx="3194328" cy="1008221"/>
          </a:xfrm>
          <a:prstGeom prst="roundRect">
            <a:avLst>
              <a:gd name="adj" fmla="val 8073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CA">
              <a:latin typeface="Aptos" panose="020B00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0959108" y="6942177"/>
            <a:ext cx="2791658" cy="6055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900" b="1" dirty="0" err="1">
                <a:solidFill>
                  <a:srgbClr val="000000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insérer</a:t>
            </a:r>
            <a:r>
              <a:rPr lang="en-US" sz="1900" b="1" dirty="0">
                <a:solidFill>
                  <a:srgbClr val="000000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 du </a:t>
            </a:r>
            <a:r>
              <a:rPr lang="en-US" sz="1900" b="1" dirty="0" err="1">
                <a:solidFill>
                  <a:srgbClr val="000000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texte</a:t>
            </a:r>
            <a:endParaRPr lang="en-US" sz="19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93971"/>
            <a:ext cx="756618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insérer</a:t>
            </a:r>
            <a:r>
              <a:rPr lang="en-US" sz="4450" b="1" dirty="0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 du </a:t>
            </a:r>
            <a:r>
              <a:rPr lang="en-US" sz="445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texte</a:t>
            </a:r>
            <a:endParaRPr lang="en-US" sz="4450" dirty="0">
              <a:latin typeface="Aptos" panose="020B00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45637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insérer</a:t>
            </a: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du </a:t>
            </a:r>
            <a:r>
              <a:rPr lang="en-US" sz="1750" dirty="0" err="1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texte</a:t>
            </a: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3074432"/>
            <a:ext cx="566976" cy="56697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39248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insérer</a:t>
            </a:r>
            <a:r>
              <a:rPr lang="en-US" sz="2200" b="1" dirty="0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 du </a:t>
            </a:r>
            <a:r>
              <a:rPr lang="en-US" sz="220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texte</a:t>
            </a:r>
            <a:endParaRPr lang="en-US" sz="2200" dirty="0">
              <a:latin typeface="Aptos" panose="020B00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4415314"/>
            <a:ext cx="63796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insérer</a:t>
            </a:r>
            <a:r>
              <a:rPr lang="en-US" sz="1750" dirty="0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 du </a:t>
            </a:r>
            <a:r>
              <a:rPr lang="en-US" sz="175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texte</a:t>
            </a:r>
            <a:endParaRPr lang="en-US" sz="1750" dirty="0">
              <a:latin typeface="Aptos" panose="020B0004020202020204" pitchFamily="34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56884" y="3074432"/>
            <a:ext cx="566976" cy="56697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56884" y="39248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insérer</a:t>
            </a:r>
            <a:r>
              <a:rPr lang="en-US" sz="2200" b="1" dirty="0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 du </a:t>
            </a:r>
            <a:r>
              <a:rPr lang="en-US" sz="220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texte</a:t>
            </a:r>
            <a:endParaRPr lang="en-US" sz="2200" dirty="0">
              <a:latin typeface="Aptos" panose="020B000402020202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7456884" y="4415314"/>
            <a:ext cx="63797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insérer</a:t>
            </a: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du </a:t>
            </a:r>
            <a:r>
              <a:rPr lang="en-US" sz="1750" dirty="0" err="1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texte</a:t>
            </a:r>
            <a:endParaRPr lang="en-US" sz="17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790" y="5231844"/>
            <a:ext cx="566976" cy="56697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93790" y="60823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insérer</a:t>
            </a:r>
            <a:r>
              <a:rPr lang="en-US" sz="2200" b="1" dirty="0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 du </a:t>
            </a:r>
            <a:r>
              <a:rPr lang="en-US" sz="220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texte</a:t>
            </a:r>
            <a:endParaRPr lang="en-US" sz="2200" dirty="0">
              <a:latin typeface="Aptos" panose="020B0004020202020204" pitchFamily="34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793790" y="6572726"/>
            <a:ext cx="63796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insérer</a:t>
            </a:r>
            <a:r>
              <a:rPr lang="en-US" sz="1750" dirty="0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 du </a:t>
            </a:r>
            <a:r>
              <a:rPr lang="en-US" sz="175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texte</a:t>
            </a:r>
            <a:endParaRPr lang="en-US" sz="1750" dirty="0">
              <a:latin typeface="Aptos" panose="020B0004020202020204" pitchFamily="34" charset="0"/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56884" y="5231844"/>
            <a:ext cx="566976" cy="566976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456884" y="60823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insérer</a:t>
            </a:r>
            <a:r>
              <a:rPr lang="en-US" sz="2200" b="1" dirty="0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 du </a:t>
            </a:r>
            <a:r>
              <a:rPr lang="en-US" sz="220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texte</a:t>
            </a:r>
            <a:endParaRPr lang="en-US" sz="2200" dirty="0">
              <a:latin typeface="Aptos" panose="020B0004020202020204" pitchFamily="34" charset="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7456884" y="6572726"/>
            <a:ext cx="63797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insérer</a:t>
            </a: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du </a:t>
            </a:r>
            <a:r>
              <a:rPr lang="en-US" sz="1750" dirty="0" err="1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texte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0407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insérer</a:t>
            </a:r>
            <a:r>
              <a:rPr lang="en-US" sz="4450" b="1" dirty="0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 du </a:t>
            </a:r>
            <a:r>
              <a:rPr lang="en-US" sz="445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texte</a:t>
            </a:r>
            <a:endParaRPr lang="en-US" sz="4450" dirty="0">
              <a:latin typeface="Aptos" panose="020B00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296179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CA">
              <a:latin typeface="Aptos" panose="020B00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78860" y="3004304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1</a:t>
            </a:r>
            <a:endParaRPr lang="en-US" sz="2650" dirty="0">
              <a:latin typeface="Aptos" panose="020B00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530906" y="3039666"/>
            <a:ext cx="316134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insérer</a:t>
            </a:r>
            <a:r>
              <a:rPr lang="en-US" sz="2200" b="1" dirty="0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 du </a:t>
            </a:r>
            <a:r>
              <a:rPr lang="en-US" sz="220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texte</a:t>
            </a:r>
            <a:endParaRPr lang="en-US" sz="2200" dirty="0">
              <a:latin typeface="Aptos" panose="020B00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530906" y="3530084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insérer</a:t>
            </a:r>
            <a:r>
              <a:rPr lang="en-US" sz="1750" dirty="0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 du </a:t>
            </a:r>
            <a:r>
              <a:rPr lang="en-US" sz="175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texte</a:t>
            </a:r>
            <a:endParaRPr lang="en-US" sz="1750" dirty="0">
              <a:latin typeface="Aptos" panose="020B00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93790" y="470951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CA">
              <a:latin typeface="Aptos" panose="020B00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878860" y="475202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2</a:t>
            </a:r>
            <a:endParaRPr lang="en-US" sz="2650" dirty="0">
              <a:latin typeface="Aptos" panose="020B00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530906" y="47873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insérer</a:t>
            </a:r>
            <a:r>
              <a:rPr lang="en-US" sz="2200" b="1" dirty="0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 du </a:t>
            </a:r>
            <a:r>
              <a:rPr lang="en-US" sz="220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texte</a:t>
            </a:r>
            <a:endParaRPr lang="en-US" sz="2200" dirty="0">
              <a:latin typeface="Aptos" panose="020B00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530906" y="5277803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insérer</a:t>
            </a:r>
            <a:r>
              <a:rPr lang="en-US" sz="1750" dirty="0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 du </a:t>
            </a:r>
            <a:r>
              <a:rPr lang="en-US" sz="175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texte</a:t>
            </a:r>
            <a:endParaRPr lang="en-US" sz="1750" dirty="0">
              <a:latin typeface="Aptos" panose="020B0004020202020204" pitchFamily="34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793790" y="609433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CA">
              <a:latin typeface="Aptos" panose="020B00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878860" y="613683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3</a:t>
            </a:r>
            <a:endParaRPr lang="en-US" sz="2650" dirty="0">
              <a:latin typeface="Aptos" panose="020B00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530906" y="61722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insérer</a:t>
            </a:r>
            <a:r>
              <a:rPr lang="en-US" sz="2200" b="1" dirty="0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 du </a:t>
            </a:r>
            <a:r>
              <a:rPr lang="en-US" sz="220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texte</a:t>
            </a:r>
            <a:endParaRPr lang="en-US" sz="2200" dirty="0">
              <a:latin typeface="Aptos" panose="020B00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530906" y="6662618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insérer</a:t>
            </a:r>
            <a:r>
              <a:rPr lang="en-US" sz="1750" dirty="0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 du </a:t>
            </a:r>
            <a:r>
              <a:rPr lang="en-US" sz="175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texte</a:t>
            </a:r>
            <a:endParaRPr lang="en-US" sz="175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18461" y="517327"/>
            <a:ext cx="4562832" cy="5703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insérer</a:t>
            </a:r>
            <a:r>
              <a:rPr lang="en-US" sz="3550" b="1" dirty="0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 du </a:t>
            </a:r>
            <a:r>
              <a:rPr lang="en-US" sz="355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texte</a:t>
            </a:r>
            <a:endParaRPr lang="en-US" sz="3550" dirty="0">
              <a:latin typeface="Aptos" panose="020B0004020202020204" pitchFamily="34" charset="0"/>
            </a:endParaRPr>
          </a:p>
        </p:txBody>
      </p:sp>
      <p:sp>
        <p:nvSpPr>
          <p:cNvPr id="5" name="Shape 1"/>
          <p:cNvSpPr/>
          <p:nvPr/>
        </p:nvSpPr>
        <p:spPr>
          <a:xfrm>
            <a:off x="3961256" y="3107174"/>
            <a:ext cx="45720" cy="1004649"/>
          </a:xfrm>
          <a:prstGeom prst="rect">
            <a:avLst/>
          </a:prstGeom>
          <a:solidFill>
            <a:srgbClr val="835E54"/>
          </a:solidFill>
          <a:ln/>
        </p:spPr>
        <p:txBody>
          <a:bodyPr/>
          <a:lstStyle/>
          <a:p>
            <a:endParaRPr lang="en-CA">
              <a:latin typeface="Aptos" panose="020B00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4212240" y="3130034"/>
            <a:ext cx="2281357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0"/>
              </a:lnSpc>
            </a:pPr>
            <a:r>
              <a:rPr lang="en-US" sz="175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insérer</a:t>
            </a:r>
            <a:r>
              <a:rPr lang="en-US" sz="1750" b="1" dirty="0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 du </a:t>
            </a:r>
            <a:r>
              <a:rPr lang="en-US" sz="175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texte</a:t>
            </a:r>
            <a:endParaRPr lang="en-US" sz="1750" dirty="0">
              <a:latin typeface="Aptos" panose="020B000402020202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4212240" y="3561993"/>
            <a:ext cx="2717125" cy="5269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50"/>
              </a:lnSpc>
            </a:pPr>
            <a:r>
              <a:rPr lang="en-US" sz="140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insérer</a:t>
            </a:r>
            <a:r>
              <a:rPr lang="en-US" sz="1400" dirty="0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 du </a:t>
            </a:r>
            <a:r>
              <a:rPr lang="en-US" sz="140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texte</a:t>
            </a:r>
            <a:endParaRPr lang="en-US" sz="1400" dirty="0">
              <a:latin typeface="Aptos" panose="020B0004020202020204" pitchFamily="34" charset="0"/>
            </a:endParaRPr>
          </a:p>
        </p:txBody>
      </p:sp>
      <p:sp>
        <p:nvSpPr>
          <p:cNvPr id="8" name="Shape 4"/>
          <p:cNvSpPr/>
          <p:nvPr/>
        </p:nvSpPr>
        <p:spPr>
          <a:xfrm>
            <a:off x="7089980" y="3107174"/>
            <a:ext cx="45720" cy="1004649"/>
          </a:xfrm>
          <a:prstGeom prst="rect">
            <a:avLst/>
          </a:prstGeom>
          <a:solidFill>
            <a:srgbClr val="835E54"/>
          </a:solidFill>
          <a:ln/>
        </p:spPr>
        <p:txBody>
          <a:bodyPr/>
          <a:lstStyle/>
          <a:p>
            <a:endParaRPr lang="en-CA">
              <a:latin typeface="Aptos" panose="020B000402020202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7340964" y="3130034"/>
            <a:ext cx="2281357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0"/>
              </a:lnSpc>
            </a:pPr>
            <a:r>
              <a:rPr lang="en-US" sz="175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insérer</a:t>
            </a:r>
            <a:r>
              <a:rPr lang="en-US" sz="1750" b="1" dirty="0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 du </a:t>
            </a:r>
            <a:r>
              <a:rPr lang="en-US" sz="175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texte</a:t>
            </a:r>
            <a:endParaRPr lang="en-US" sz="1750" dirty="0">
              <a:latin typeface="Aptos" panose="020B0004020202020204" pitchFamily="34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7340964" y="3561993"/>
            <a:ext cx="2717244" cy="5269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50"/>
              </a:lnSpc>
            </a:pPr>
            <a:r>
              <a:rPr lang="en-US" sz="140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insérer</a:t>
            </a:r>
            <a:r>
              <a:rPr lang="en-US" sz="1400" dirty="0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 du </a:t>
            </a:r>
            <a:r>
              <a:rPr lang="en-US" sz="140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texte</a:t>
            </a:r>
            <a:endParaRPr lang="en-US" sz="1400" dirty="0">
              <a:latin typeface="Aptos" panose="020B0004020202020204" pitchFamily="34" charset="0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3961256" y="4359712"/>
            <a:ext cx="45720" cy="1553289"/>
          </a:xfrm>
          <a:prstGeom prst="rect">
            <a:avLst/>
          </a:prstGeom>
          <a:solidFill>
            <a:srgbClr val="835E54"/>
          </a:solidFill>
          <a:ln/>
        </p:spPr>
        <p:txBody>
          <a:bodyPr/>
          <a:lstStyle/>
          <a:p>
            <a:endParaRPr lang="en-CA">
              <a:latin typeface="Aptos" panose="020B0004020202020204" pitchFamily="34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4212240" y="4382572"/>
            <a:ext cx="2281357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0"/>
              </a:lnSpc>
            </a:pPr>
            <a:r>
              <a:rPr lang="en-US" sz="175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insérer</a:t>
            </a:r>
            <a:r>
              <a:rPr lang="en-US" sz="1750" b="1" dirty="0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 du </a:t>
            </a:r>
            <a:r>
              <a:rPr lang="en-US" sz="175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texte</a:t>
            </a:r>
            <a:endParaRPr lang="en-US" sz="1750" dirty="0">
              <a:latin typeface="Aptos" panose="020B0004020202020204" pitchFamily="34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4212240" y="4814530"/>
            <a:ext cx="2717125" cy="5269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50"/>
              </a:lnSpc>
            </a:pPr>
            <a:r>
              <a:rPr lang="en-US" sz="140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insérer</a:t>
            </a:r>
            <a:r>
              <a:rPr lang="en-US" sz="1400" dirty="0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 du </a:t>
            </a:r>
            <a:r>
              <a:rPr lang="en-US" sz="140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texte</a:t>
            </a:r>
            <a:endParaRPr lang="en-US" sz="1400" dirty="0">
              <a:latin typeface="Aptos" panose="020B0004020202020204" pitchFamily="34" charset="0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7089980" y="4359712"/>
            <a:ext cx="45720" cy="1553289"/>
          </a:xfrm>
          <a:prstGeom prst="rect">
            <a:avLst/>
          </a:prstGeom>
          <a:solidFill>
            <a:srgbClr val="835E54"/>
          </a:solidFill>
          <a:ln/>
        </p:spPr>
        <p:txBody>
          <a:bodyPr/>
          <a:lstStyle/>
          <a:p>
            <a:endParaRPr lang="en-CA">
              <a:latin typeface="Aptos" panose="020B0004020202020204" pitchFamily="34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7340964" y="4382572"/>
            <a:ext cx="2717244" cy="570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00"/>
              </a:lnSpc>
            </a:pPr>
            <a:r>
              <a:rPr lang="en-US" sz="175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insérer</a:t>
            </a:r>
            <a:r>
              <a:rPr lang="en-US" sz="1750" b="1" dirty="0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 du </a:t>
            </a:r>
            <a:r>
              <a:rPr lang="en-US" sz="175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texte</a:t>
            </a:r>
            <a:endParaRPr lang="en-US" sz="1750" dirty="0">
              <a:latin typeface="Aptos" panose="020B0004020202020204" pitchFamily="34" charset="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7340964" y="5099685"/>
            <a:ext cx="2717244" cy="790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50"/>
              </a:lnSpc>
            </a:pPr>
            <a:r>
              <a:rPr lang="en-US" sz="140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insérer</a:t>
            </a:r>
            <a:r>
              <a:rPr lang="en-US" sz="1400" dirty="0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 du </a:t>
            </a:r>
            <a:r>
              <a:rPr lang="en-US" sz="140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texte</a:t>
            </a:r>
            <a:endParaRPr lang="en-US" sz="14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603540"/>
            <a:ext cx="7556421" cy="1956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7700"/>
              </a:lnSpc>
            </a:pPr>
            <a:r>
              <a:rPr lang="en-US" sz="615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insérer</a:t>
            </a:r>
            <a:r>
              <a:rPr lang="en-US" sz="6150" b="1" dirty="0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 du </a:t>
            </a:r>
            <a:r>
              <a:rPr lang="en-US" sz="6150" b="1" dirty="0" err="1">
                <a:solidFill>
                  <a:srgbClr val="443728"/>
                </a:solidFill>
                <a:latin typeface="Aptos" panose="020B0004020202020204" pitchFamily="34" charset="0"/>
                <a:ea typeface="Crimson Pro Bold" pitchFamily="34" charset="-122"/>
                <a:cs typeface="Crimson Pro Bold" pitchFamily="34" charset="-120"/>
              </a:rPr>
              <a:t>texte</a:t>
            </a:r>
            <a:endParaRPr lang="en-US" sz="6150" dirty="0">
              <a:latin typeface="Aptos" panose="020B00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490013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insérer</a:t>
            </a:r>
            <a:r>
              <a:rPr lang="en-US" sz="1750" dirty="0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 du </a:t>
            </a:r>
            <a:r>
              <a:rPr lang="en-US" sz="1750" dirty="0" err="1">
                <a:solidFill>
                  <a:srgbClr val="443728"/>
                </a:solidFill>
                <a:latin typeface="Aptos" panose="020B0004020202020204" pitchFamily="34" charset="0"/>
                <a:ea typeface="Open Sans" pitchFamily="34" charset="-122"/>
                <a:cs typeface="Open Sans" pitchFamily="34" charset="-120"/>
              </a:rPr>
              <a:t>texte</a:t>
            </a:r>
            <a:endParaRPr lang="en-US" sz="175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189</Words>
  <Application>Microsoft Office PowerPoint</Application>
  <PresentationFormat>Custom</PresentationFormat>
  <Paragraphs>71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Open Sans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Carlos Jose Zapata Alvarez</cp:lastModifiedBy>
  <cp:revision>3</cp:revision>
  <dcterms:created xsi:type="dcterms:W3CDTF">2026-03-24T16:13:06Z</dcterms:created>
  <dcterms:modified xsi:type="dcterms:W3CDTF">2026-03-25T13:50:43Z</dcterms:modified>
</cp:coreProperties>
</file>